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9" r:id="rId4"/>
    <p:sldId id="266" r:id="rId5"/>
    <p:sldId id="279" r:id="rId6"/>
    <p:sldId id="292" r:id="rId7"/>
    <p:sldId id="294" r:id="rId8"/>
    <p:sldId id="295" r:id="rId9"/>
    <p:sldId id="291" r:id="rId10"/>
    <p:sldId id="293" r:id="rId11"/>
    <p:sldId id="288" r:id="rId12"/>
    <p:sldId id="286" r:id="rId13"/>
    <p:sldId id="287" r:id="rId14"/>
    <p:sldId id="289" r:id="rId15"/>
    <p:sldId id="290" r:id="rId16"/>
    <p:sldId id="264" r:id="rId17"/>
    <p:sldId id="263" r:id="rId18"/>
    <p:sldId id="265" r:id="rId19"/>
    <p:sldId id="262" r:id="rId20"/>
    <p:sldId id="267" r:id="rId21"/>
    <p:sldId id="268" r:id="rId22"/>
    <p:sldId id="269" r:id="rId23"/>
    <p:sldId id="271" r:id="rId24"/>
    <p:sldId id="272" r:id="rId25"/>
    <p:sldId id="270" r:id="rId26"/>
    <p:sldId id="273" r:id="rId27"/>
    <p:sldId id="274" r:id="rId28"/>
    <p:sldId id="276" r:id="rId29"/>
    <p:sldId id="277" r:id="rId30"/>
    <p:sldId id="278" r:id="rId31"/>
    <p:sldId id="281" r:id="rId32"/>
    <p:sldId id="280" r:id="rId33"/>
    <p:sldId id="284" r:id="rId34"/>
    <p:sldId id="282" r:id="rId35"/>
    <p:sldId id="283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6.png"/><Relationship Id="rId7" Type="http://schemas.openxmlformats.org/officeDocument/2006/relationships/image" Target="../media/image10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46.png"/><Relationship Id="rId5" Type="http://schemas.openxmlformats.org/officeDocument/2006/relationships/image" Target="../media/image104.png"/><Relationship Id="rId10" Type="http://schemas.openxmlformats.org/officeDocument/2006/relationships/image" Target="../media/image48.png"/><Relationship Id="rId4" Type="http://schemas.openxmlformats.org/officeDocument/2006/relationships/image" Target="../media/image117.png"/><Relationship Id="rId9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70591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A3B0ABC-B163-29AD-8636-DFF1D7D3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333" y="10179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57028" y="811200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612FFE-E5D7-099D-062D-1302668A4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7384260" y="510735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20000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A275D25-FC09-B653-E3A2-5B0B08936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0"/>
          <a:stretch/>
        </p:blipFill>
        <p:spPr bwMode="auto">
          <a:xfrm>
            <a:off x="9847737" y="485150"/>
            <a:ext cx="249062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27489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34106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50054" y="124081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13530" y="121522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5854</TotalTime>
  <Words>433</Words>
  <Application>Microsoft Office PowerPoint</Application>
  <PresentationFormat>Widescreen</PresentationFormat>
  <Paragraphs>146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89</cp:revision>
  <dcterms:created xsi:type="dcterms:W3CDTF">2022-07-26T19:04:22Z</dcterms:created>
  <dcterms:modified xsi:type="dcterms:W3CDTF">2023-02-07T01:00:26Z</dcterms:modified>
</cp:coreProperties>
</file>